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PT Sans Narrow"/>
      <p:regular r:id="rId27"/>
      <p:bold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TSansNarrow-bold.fntdata"/><Relationship Id="rId27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37cb7a38a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b37cb7a38a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37cb7a38a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b37cb7a38a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37cb7a38a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37cb7a38a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37cb7a38a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b37cb7a38a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37cb7a38a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37cb7a38a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37cb7a38a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37cb7a38a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37cb7a38a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37cb7a38a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37cb7a38a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b37cb7a38a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37cb7a38a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37cb7a38a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37cb7a38a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b37cb7a38a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37cb7a38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37cb7a38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37cb7a38a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37cb7a38a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37cb7a38a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b37cb7a38a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37cb7a38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b37cb7a38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b37cb7a38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b37cb7a38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37cb7a38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37cb7a38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37cb7a38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b37cb7a38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37cb7a38a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b37cb7a38a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37cb7a38a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b37cb7a38a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37cb7a38a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37cb7a38a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info@herzegovinabike.b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20.jpg"/><Relationship Id="rId5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Herzegovina Bike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28.01.2024. Mostar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70674"/>
            <a:ext cx="4508851" cy="30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 rotWithShape="1">
          <a:blip r:embed="rId4">
            <a:alphaModFix/>
          </a:blip>
          <a:srcRect b="0" l="-2669" r="2670" t="0"/>
          <a:stretch/>
        </p:blipFill>
        <p:spPr>
          <a:xfrm>
            <a:off x="4323450" y="1069175"/>
            <a:ext cx="4508851" cy="300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85206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85206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85206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00" y="282574"/>
            <a:ext cx="9144003" cy="4076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57" y="0"/>
            <a:ext cx="771828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11700" y="3434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Franciscana, stazama čuvara baštine </a:t>
            </a:r>
            <a:endParaRPr/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725" y="1152425"/>
            <a:ext cx="4827576" cy="36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50" y="1214975"/>
            <a:ext cx="3122475" cy="31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3">
            <a:alphaModFix/>
          </a:blip>
          <a:srcRect b="0" l="0" r="-5374" t="-1461"/>
          <a:stretch/>
        </p:blipFill>
        <p:spPr>
          <a:xfrm>
            <a:off x="2432050" y="-474025"/>
            <a:ext cx="4279899" cy="54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486" y="441175"/>
            <a:ext cx="3095912" cy="412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375" y="445025"/>
            <a:ext cx="3095926" cy="4119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" y="0"/>
            <a:ext cx="91338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300" y="12"/>
            <a:ext cx="3449298" cy="47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200" y="0"/>
            <a:ext cx="3449298" cy="47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kako je sve počelo…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2283125" y="1495400"/>
            <a:ext cx="6114600" cy="30342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1260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r"/>
              <a:t>08.02.2013. osnovana </a:t>
            </a:r>
            <a:r>
              <a:rPr lang="hr"/>
              <a:t>Udruga</a:t>
            </a:r>
            <a:r>
              <a:rPr lang="hr"/>
              <a:t> Herzegovina Bike</a:t>
            </a:r>
            <a:br>
              <a:rPr lang="hr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r"/>
              <a:t>Udruga "HercegovinaBike" je pokretač razvoja biciklizma kao cikloturizma, rekreacije i sporta u Hercegovini. </a:t>
            </a:r>
            <a:br>
              <a:rPr lang="hr"/>
            </a:br>
            <a:br>
              <a:rPr lang="hr"/>
            </a:br>
            <a:r>
              <a:rPr lang="hr"/>
              <a:t>CILJ: Hercegovina kao cikloturistička destinacija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800" y="1595775"/>
            <a:ext cx="2105313" cy="210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525" y="222525"/>
            <a:ext cx="5319775" cy="4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7725"/>
            <a:ext cx="4990898" cy="500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Kontaktirajte nas…</a:t>
            </a:r>
            <a:br>
              <a:rPr lang="hr"/>
            </a:br>
            <a:br>
              <a:rPr lang="hr"/>
            </a:br>
            <a:r>
              <a:rPr lang="hr"/>
              <a:t>063 006 337</a:t>
            </a:r>
            <a:br>
              <a:rPr lang="hr"/>
            </a:br>
            <a:br>
              <a:rPr lang="hr"/>
            </a:br>
            <a:r>
              <a:rPr lang="hr"/>
              <a:t>Visitor centar Buna</a:t>
            </a:r>
            <a:br>
              <a:rPr lang="hr"/>
            </a:br>
            <a:br>
              <a:rPr lang="hr"/>
            </a:br>
            <a:r>
              <a:rPr lang="hr" u="sng">
                <a:solidFill>
                  <a:schemeClr val="hlink"/>
                </a:solidFill>
                <a:hlinkClick r:id="rId3"/>
              </a:rPr>
              <a:t>info@herzegovinabike.ba</a:t>
            </a:r>
            <a:br>
              <a:rPr lang="hr"/>
            </a:b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Osnivanje klubova…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819150" y="1216025"/>
            <a:ext cx="7505700" cy="2448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r"/>
              <a:t>Biciklistički klub 'Mostar' osnovan je 2011. godine kao nestranačka, nevladina, neprofitna udruga građana osnovana s ciljem promicanja, razvoja i unapređenja biciklističkog sporta na području Mostara i cijele Hercegovačko-neretvanske regije. 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356" y="2039106"/>
            <a:ext cx="3193300" cy="31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Gdje smo danas…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244950" y="1709813"/>
            <a:ext cx="5079900" cy="2766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r"/>
              <a:t>18 </a:t>
            </a:r>
            <a:r>
              <a:rPr lang="hr"/>
              <a:t>biciklističkih</a:t>
            </a:r>
            <a:r>
              <a:rPr lang="hr"/>
              <a:t> klubova iz regije Hercegovine</a:t>
            </a:r>
            <a:br>
              <a:rPr lang="hr"/>
            </a:br>
            <a:br>
              <a:rPr lang="hr"/>
            </a:br>
            <a:r>
              <a:rPr lang="hr"/>
              <a:t>Kalendar događaja</a:t>
            </a:r>
            <a:br>
              <a:rPr lang="hr"/>
            </a:br>
            <a:br>
              <a:rPr lang="hr"/>
            </a:br>
            <a:r>
              <a:rPr lang="hr"/>
              <a:t>Unaprijeđenje bicilizma i razvoj cikloturizma</a:t>
            </a:r>
            <a:br>
              <a:rPr lang="hr"/>
            </a:br>
            <a:br>
              <a:rPr lang="hr"/>
            </a:br>
            <a:r>
              <a:rPr lang="hr"/>
              <a:t>Što kao regija možemo ponuditi?</a:t>
            </a:r>
            <a:br>
              <a:rPr lang="hr"/>
            </a:br>
            <a:br>
              <a:rPr lang="hr"/>
            </a:b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" y="2036850"/>
            <a:ext cx="2105312" cy="211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2925225" y="479000"/>
            <a:ext cx="50313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Ćiro, bicikliranjem kroz povijest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928525" y="2942175"/>
            <a:ext cx="4396200" cy="14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6301" y="1254800"/>
            <a:ext cx="6149294" cy="34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625" y="1046250"/>
            <a:ext cx="2194687" cy="18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b="5780" l="0" r="0" t="-5779"/>
          <a:stretch/>
        </p:blipFill>
        <p:spPr>
          <a:xfrm>
            <a:off x="0" y="3943549"/>
            <a:ext cx="9144003" cy="109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594100" y="575950"/>
            <a:ext cx="5127600" cy="2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2400112" y="8171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0" y="459700"/>
            <a:ext cx="2366425" cy="31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5750" y="459700"/>
            <a:ext cx="2431114" cy="324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00" y="460750"/>
            <a:ext cx="2431123" cy="3241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7782300" cy="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93225"/>
            <a:ext cx="4086723" cy="295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400" y="593225"/>
            <a:ext cx="4260301" cy="29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588" y="2309400"/>
            <a:ext cx="8970424" cy="21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Tradicionalni biciklistički događaji 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25" y="1266325"/>
            <a:ext cx="3048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525" y="1368375"/>
            <a:ext cx="2843899" cy="28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7375" y="1368375"/>
            <a:ext cx="2843899" cy="28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25" y="160875"/>
            <a:ext cx="8728474" cy="581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